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7"/>
  </p:notesMasterIdLst>
  <p:sldIdLst>
    <p:sldId id="859" r:id="rId2"/>
    <p:sldId id="1009" r:id="rId3"/>
    <p:sldId id="1015" r:id="rId4"/>
    <p:sldId id="1014" r:id="rId5"/>
    <p:sldId id="1016" r:id="rId6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05" d="100"/>
          <a:sy n="105" d="100"/>
        </p:scale>
        <p:origin x="138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2025/6/23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6075603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训练四年级上册英语译林版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2025/6/23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2</a:t>
            </a:r>
            <a:r>
              <a:rPr lang="zh-CN" altLang="en-US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 </a:t>
            </a:r>
            <a:r>
              <a:rPr lang="en-US" altLang="zh-CN" sz="600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My day</a:t>
            </a: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 smtClean="0">
                <a:solidFill>
                  <a:prstClr val="black"/>
                </a:solidFill>
                <a:cs typeface="Times New Roman" panose="02020603050405020304" pitchFamily="18" charset="0"/>
              </a:rPr>
              <a:t>WRITING  </a:t>
            </a:r>
            <a:r>
              <a:rPr lang="zh-CN" altLang="en-US" sz="4000" dirty="0">
                <a:solidFill>
                  <a:prstClr val="black"/>
                </a:solidFill>
                <a:cs typeface="Times New Roman" panose="02020603050405020304" pitchFamily="18" charset="0"/>
              </a:rPr>
              <a:t>主题写作提优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53241"/>
            <a:ext cx="11485848" cy="25958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F36B64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主题分析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8185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同学们，本单元我们学习了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我的一天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，学会了表达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在某个时候做某事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“It’s ...I ...”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“It’s ...It’s time to/for ...”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等句型，让我们用英语来向大家介绍一下一天的生活吧！</a:t>
            </a:r>
            <a:endParaRPr lang="zh-CN" altLang="zh-CN" sz="1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7048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F36B64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思路点拨</a:t>
            </a:r>
            <a:endParaRPr lang="zh-CN" altLang="zh-CN" sz="1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JG2X.eps" descr="id:2147494984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459543" y="1340768"/>
            <a:ext cx="9280323" cy="3204548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4001513"/>
            <a:ext cx="11485848" cy="25958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注意：</a:t>
            </a:r>
            <a:endParaRPr lang="zh-CN" altLang="zh-CN" sz="14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正确地拼写数字单词以及进行时间的表达。</a:t>
            </a:r>
            <a:endParaRPr lang="zh-CN" altLang="zh-CN" sz="14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正确区分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“It’s time to ...”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“It’s time for ...”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的用法。</a:t>
            </a:r>
            <a:endParaRPr lang="zh-CN" altLang="zh-CN" sz="14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这类短文的时态通常用一般现在时。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9262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53133"/>
          </a:xfrm>
        </p:spPr>
        <p:txBody>
          <a:bodyPr/>
          <a:lstStyle/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F36B64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佳作欣赏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8185" hangingPunct="0">
              <a:lnSpc>
                <a:spcPct val="130000"/>
              </a:lnSpc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u="sng" dirty="0" err="1" smtClean="0">
                <a:solidFill>
                  <a:srgbClr val="000000"/>
                </a:solidFill>
                <a:uFill>
                  <a:solidFill>
                    <a:srgbClr val="FF5973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Hello,I’m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FF5973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u="sng" dirty="0" err="1" smtClean="0">
                <a:solidFill>
                  <a:srgbClr val="000000"/>
                </a:solidFill>
                <a:uFill>
                  <a:solidFill>
                    <a:srgbClr val="FF5973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Linda</a:t>
            </a:r>
            <a:r>
              <a:rPr lang="en-US" altLang="zh-CN" u="sng" dirty="0" err="1" smtClean="0">
                <a:solidFill>
                  <a:srgbClr val="000000"/>
                </a:solidFill>
                <a:uFill>
                  <a:solidFill>
                    <a:srgbClr val="FF5973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six fifty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FF5973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</a:t>
            </a:r>
            <a:r>
              <a:rPr lang="en-US" altLang="zh-CN" u="sng" dirty="0" err="1" smtClean="0">
                <a:solidFill>
                  <a:srgbClr val="000000"/>
                </a:solidFill>
                <a:uFill>
                  <a:solidFill>
                    <a:srgbClr val="FF5973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morning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get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up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seven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ten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time to have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breakfast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go to school with my friends at seven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fifty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have three lessons in the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morning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eleven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thirty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have lunch at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school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have two lessons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FF5973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</a:t>
            </a:r>
            <a:r>
              <a:rPr lang="en-US" altLang="zh-CN" u="sng" dirty="0" err="1" smtClean="0">
                <a:solidFill>
                  <a:srgbClr val="000000"/>
                </a:solidFill>
                <a:uFill>
                  <a:solidFill>
                    <a:srgbClr val="FF5973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afternoon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four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twenty,school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over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go to the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library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go home at five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ten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have dinner at six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o’clock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nine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o’clock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time for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u="sng" dirty="0" err="1" smtClean="0">
                <a:solidFill>
                  <a:srgbClr val="000000"/>
                </a:solidFill>
                <a:uFill>
                  <a:solidFill>
                    <a:srgbClr val="FF5973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FF5973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my day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FF5973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4677773"/>
            <a:ext cx="11485848" cy="1712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 smtClean="0">
                <a:solidFill>
                  <a:srgbClr val="634198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</a:t>
            </a:r>
            <a:r>
              <a:rPr lang="zh-CN" altLang="zh-CN" dirty="0" smtClean="0">
                <a:solidFill>
                  <a:srgbClr val="634198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开头介绍自己。</a:t>
            </a:r>
            <a:endParaRPr lang="zh-CN" altLang="zh-CN" sz="14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 smtClean="0">
                <a:solidFill>
                  <a:srgbClr val="634198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</a:t>
            </a:r>
            <a:r>
              <a:rPr lang="zh-CN" altLang="zh-CN" dirty="0" smtClean="0">
                <a:solidFill>
                  <a:srgbClr val="634198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按照时间顺序介绍自己一天的活动</a:t>
            </a:r>
            <a:r>
              <a:rPr lang="zh-CN" altLang="zh-CN" dirty="0" smtClean="0">
                <a:solidFill>
                  <a:srgbClr val="63419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 smtClean="0">
                <a:solidFill>
                  <a:srgbClr val="634198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条理清晰。</a:t>
            </a:r>
            <a:endParaRPr lang="zh-CN" altLang="zh-CN" sz="14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 smtClean="0">
                <a:solidFill>
                  <a:srgbClr val="634198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</a:t>
            </a:r>
            <a:r>
              <a:rPr lang="zh-CN" altLang="zh-CN" dirty="0" smtClean="0">
                <a:solidFill>
                  <a:srgbClr val="634198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这句话可以通用在此类文章的结尾。</a:t>
            </a:r>
            <a:endParaRPr lang="en-US" altLang="zh-CN" dirty="0" smtClean="0">
              <a:solidFill>
                <a:srgbClr val="634198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4" name="小鼓r.tif" descr="id:2147493882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0854" y="4845080"/>
            <a:ext cx="391160" cy="35941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5" name="小鼓r.tif" descr="id:2147493882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0854" y="5382181"/>
            <a:ext cx="391160" cy="35941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6" name="小鼓r.tif" descr="id:2147493882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0854" y="5949280"/>
            <a:ext cx="391160" cy="35941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  <p:extLst>
      <p:ext uri="{BB962C8B-B14F-4D97-AF65-F5344CB8AC3E}">
        <p14:creationId xmlns:p14="http://schemas.microsoft.com/office/powerpoint/2010/main" val="2527043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09397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sz="2600" dirty="0">
                <a:solidFill>
                  <a:srgbClr val="F36B64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小试身手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你的一天都有哪些日常活动呢？以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“My day”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为题写一篇作文，至少</a:t>
            </a: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包含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个活动，不少于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句话。</a:t>
            </a:r>
          </a:p>
          <a:p>
            <a:pPr algn="ctr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8185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sz="26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Hi,I’m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seven </a:t>
            </a:r>
            <a:r>
              <a:rPr lang="en-US" altLang="zh-CN" sz="26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o’clock</a:t>
            </a:r>
            <a:r>
              <a:rPr lang="en-US" altLang="zh-CN" sz="26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2600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</a:t>
            </a:r>
            <a:r>
              <a:rPr lang="zh-CN" altLang="zh-CN" sz="2600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600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sz="2600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sz="2600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sz="2600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600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zh-CN" altLang="zh-CN" sz="2600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6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sz="2600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</a:t>
            </a:r>
            <a:r>
              <a:rPr lang="en-US" altLang="zh-CN" sz="2600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2600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                     </a:t>
            </a:r>
            <a:r>
              <a:rPr lang="zh-CN" altLang="zh-CN" sz="2600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sz="2600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.</a:t>
            </a: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sz="2600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</a:t>
            </a:r>
            <a:r>
              <a:rPr lang="en-US" altLang="zh-CN" sz="2600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                                  </a:t>
            </a:r>
            <a:r>
              <a:rPr lang="zh-CN" altLang="zh-CN" sz="2600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600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 </a:t>
            </a: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sz="2600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　　　　　　　　　　　　　　　　　</a:t>
            </a:r>
            <a:r>
              <a:rPr lang="zh-CN" altLang="zh-CN" sz="2600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</a:t>
            </a:r>
            <a:r>
              <a:rPr lang="zh-CN" altLang="zh-CN" sz="2600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sz="2600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　　　</a:t>
            </a:r>
            <a:r>
              <a:rPr lang="zh-CN" altLang="zh-CN" sz="2600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                      .</a:t>
            </a: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sz="2600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　　</a:t>
            </a:r>
            <a:r>
              <a:rPr lang="zh-CN" altLang="zh-CN" sz="2600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                          .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152872" y="3167711"/>
            <a:ext cx="907621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 smtClean="0"/>
              <a:t>Lucy</a:t>
            </a:r>
            <a:endParaRPr lang="zh-CN" altLang="en-US" sz="2600"/>
          </a:p>
        </p:txBody>
      </p:sp>
      <p:sp>
        <p:nvSpPr>
          <p:cNvPr id="4" name="矩形 3"/>
          <p:cNvSpPr/>
          <p:nvPr/>
        </p:nvSpPr>
        <p:spPr>
          <a:xfrm>
            <a:off x="6023198" y="3131498"/>
            <a:ext cx="567815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zh-CN" sz="2600" smtClean="0"/>
              <a:t>get up at seven o’clock in the </a:t>
            </a:r>
            <a:r>
              <a:rPr lang="en-US" altLang="zh-CN" smtClean="0"/>
              <a:t>morning</a:t>
            </a:r>
            <a:endParaRPr lang="zh-CN" altLang="en-US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452481" y="3634018"/>
            <a:ext cx="11187341" cy="30931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seven thirty</a:t>
            </a:r>
            <a:r>
              <a:rPr lang="en-US" altLang="zh-CN" sz="26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time for breakfast</a:t>
            </a:r>
            <a:r>
              <a:rPr lang="en-US" altLang="zh-CN" sz="26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eight o’clock</a:t>
            </a:r>
            <a:r>
              <a:rPr lang="en-US" altLang="zh-CN" sz="26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go to school</a:t>
            </a:r>
            <a:r>
              <a:rPr lang="en-US" altLang="zh-CN" sz="26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twelve o’clock in the afternoon</a:t>
            </a:r>
            <a:r>
              <a:rPr lang="en-US" altLang="zh-CN" sz="26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time to have lunch</a:t>
            </a:r>
            <a:r>
              <a:rPr lang="en-US" altLang="zh-CN" sz="26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five o’clock</a:t>
            </a:r>
            <a:r>
              <a:rPr lang="en-US" altLang="zh-CN" sz="26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go home with my friends</a:t>
            </a:r>
            <a:r>
              <a:rPr lang="en-US" altLang="zh-CN" sz="26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the evening, I have dinner with my mum and dad at six o’clock</a:t>
            </a:r>
            <a:r>
              <a:rPr lang="en-US" altLang="zh-CN" sz="26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nine o’clock</a:t>
            </a:r>
            <a:r>
              <a:rPr lang="en-US" altLang="zh-CN" sz="26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time for bed</a:t>
            </a:r>
            <a:r>
              <a:rPr lang="en-US" altLang="zh-CN" sz="26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3740" eaLnBrk="1" hangingPunct="0">
              <a:spcAft>
                <a:spcPts val="0"/>
              </a:spcAft>
            </a:pP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is my day</a:t>
            </a:r>
            <a:r>
              <a:rPr lang="en-US" altLang="zh-CN" sz="26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仅供参考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52732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147</TotalTime>
  <Words>338</Words>
  <Application>Microsoft Office PowerPoint</Application>
  <PresentationFormat>自定义</PresentationFormat>
  <Paragraphs>28</Paragraphs>
  <Slides>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12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357</cp:revision>
  <dcterms:created xsi:type="dcterms:W3CDTF">2020-11-06T05:24:00Z</dcterms:created>
  <dcterms:modified xsi:type="dcterms:W3CDTF">2025-06-23T13:23:26Z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